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handoutMasterIdLst>
    <p:handoutMasterId r:id="rId22"/>
  </p:handoutMasterIdLst>
  <p:sldIdLst>
    <p:sldId id="256" r:id="rId4"/>
    <p:sldId id="269" r:id="rId5"/>
    <p:sldId id="267" r:id="rId6"/>
    <p:sldId id="272" r:id="rId7"/>
    <p:sldId id="273" r:id="rId8"/>
    <p:sldId id="274" r:id="rId9"/>
    <p:sldId id="277" r:id="rId10"/>
    <p:sldId id="275" r:id="rId11"/>
    <p:sldId id="276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</p:sldIdLst>
  <p:sldSz cx="10080625" cy="567055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132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23" y="1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/>
          <a:lstStyle>
            <a:lvl1pPr algn="r">
              <a:defRPr sz="1100"/>
            </a:lvl1pPr>
          </a:lstStyle>
          <a:p>
            <a:fld id="{DCDB7B6C-19B1-4CE9-ABD0-D2876ED3BF41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l">
              <a:defRPr sz="11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23" y="9428464"/>
            <a:ext cx="2946325" cy="498174"/>
          </a:xfrm>
          <a:prstGeom prst="rect">
            <a:avLst/>
          </a:prstGeom>
        </p:spPr>
        <p:txBody>
          <a:bodyPr vert="horz" lIns="83786" tIns="41893" rIns="83786" bIns="41893" rtlCol="0" anchor="b"/>
          <a:lstStyle>
            <a:lvl1pPr algn="r">
              <a:defRPr sz="1100"/>
            </a:lvl1pPr>
          </a:lstStyle>
          <a:p>
            <a:fld id="{8EA38824-5488-4B69-899E-7E58D4A045F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6003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F35B7256-39A9-474B-AF6E-F7ED468119A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76A8264-EFAB-4D3A-97AD-92F320BBFF7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306948D-33F1-4F61-A38F-78446503DAA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761EFCB-FF67-4C2A-8B7F-C27E615BE60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9FA9ABC-91EF-4382-9924-F1B63887F6ED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A90F924-A5B1-4958-A8AC-1D813850C72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9A623AC-F734-4B81-B175-39E32B06CC94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2CEE397-0B80-4F4E-ABAC-0694B88AFF9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A3C539-54D4-40CC-B88B-154D1838262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24B4C0F-6944-4495-813C-CBC2288D261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1611E7B-DF08-4422-B08E-DACFC87971E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E3A1FCA-6A9E-4B10-993C-AFCD9DAB46EA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60316D3-FC8E-490B-B95B-867AFE11B70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5AD708F-1475-4D24-BE2E-305308F06D8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CBBC5A51-EA20-4BB5-B37E-3EB66AAE939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106F23A-B394-42AC-AC85-AB9EAF37AEE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7C73CE8-1593-40C8-A8FA-9C62960C1F97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AA8285B-DAE7-4B17-B9E6-E6F6279EC19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0E55A7B-48B2-442E-A40A-846C30BB4D2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1B4537E-339E-4920-82BA-5FD98C56590A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0D6589D8-59FC-481F-96BC-8445A3CB07F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B6CFD12-491F-4349-A81E-EAF1CA4F117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F77158-047C-440B-9FBA-4C12CE5D6BFF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75F7CE9E-11E0-4981-AD24-B67FE6D194E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7423BA8-1321-44AE-A7A1-27A9FAACB93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AAE3BDF-4BE3-47D5-A9B3-159ECE26C67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33015FE-3AD7-4C05-BC2B-A034EA6D915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0911B8D-5E2E-43EC-A622-E43CF76865C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5CC7A13-812D-41E5-A097-FEC0E521510B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357156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639120" y="132660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0400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357156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6639120" y="3044520"/>
            <a:ext cx="292104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1000"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BFDEC80-D149-4515-B725-D25358F4B204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8F9F5C40-0138-4AD9-8A65-BE2C69D417E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13950C5-7AE0-4F0E-B387-E290EAED5B0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200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4CC6A59-7050-4F75-BF4F-67EDC5B3D44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493979F-B73A-4FE6-8808-4022D0C537D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52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AFF6295-7B8D-4339-83D4-EBFCD401D1A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74160"/>
            <a:ext cx="907200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ru-RU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520"/>
            <a:ext cx="9072000" cy="1568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ru-R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0B8D51F-11FA-451D-AF11-2715A594EFB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80280"/>
            <a:ext cx="9071280" cy="123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E887515-BFA3-47C6-935C-D91D499177FB}" type="slidenum">
              <a:rPr lang="ru-RU" sz="1400" b="0" strike="noStrike" spc="-1">
                <a:solidFill>
                  <a:srgbClr val="000000"/>
                </a:solidFill>
                <a:latin typeface="PT Astra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80280"/>
            <a:ext cx="9071280" cy="1237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ftr" idx="4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sldNum" idx="5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A847730-4299-4CBA-899B-9EAA0458C823}" type="slidenum">
              <a:rPr lang="ru-RU" sz="1400" b="0" strike="noStrike" spc="-1">
                <a:solidFill>
                  <a:srgbClr val="000000"/>
                </a:solidFill>
                <a:latin typeface="PT Astra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dt" idx="6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ftr" idx="7"/>
          </p:nvPr>
        </p:nvSpPr>
        <p:spPr>
          <a:xfrm>
            <a:off x="3447360" y="5165280"/>
            <a:ext cx="319464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000000"/>
                </a:solidFill>
                <a:latin typeface="PT Astra Sans"/>
              </a:rPr>
              <a:t>&lt;нижний колонтитул&gt;</a:t>
            </a:r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sldNum" idx="8"/>
          </p:nvPr>
        </p:nvSpPr>
        <p:spPr>
          <a:xfrm>
            <a:off x="722736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ru-RU" sz="1400" b="0" strike="noStrike" spc="-1">
                <a:solidFill>
                  <a:srgbClr val="000000"/>
                </a:solidFill>
                <a:latin typeface="PT Astra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EDA98AA-B73B-4B34-8E75-9ADE2D6C4C6B}" type="slidenum">
              <a:rPr lang="ru-RU" sz="1400" b="0" strike="noStrike" spc="-1">
                <a:solidFill>
                  <a:srgbClr val="000000"/>
                </a:solidFill>
                <a:latin typeface="PT Astra Sans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dt" idx="9"/>
          </p:nvPr>
        </p:nvSpPr>
        <p:spPr>
          <a:xfrm>
            <a:off x="504000" y="5165280"/>
            <a:ext cx="2347920" cy="390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>
              <a:buNone/>
              <a:defRPr lang="ru-R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ru-RU" sz="1400" b="0" strike="noStrike" spc="-1">
                <a:solidFill>
                  <a:srgbClr val="000000"/>
                </a:solidFill>
                <a:latin typeface="Times New Roman"/>
              </a:rPr>
              <a:t>&lt;дата/время&gt;</a:t>
            </a: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200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ru-RU" sz="4400" b="0" strike="noStrike" spc="-1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solidFill>
                  <a:srgbClr val="000000"/>
                </a:solidFill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solidFill>
                  <a:srgbClr val="000000"/>
                </a:solidFill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  <p:graphicFrame>
        <p:nvGraphicFramePr>
          <p:cNvPr id="127" name="Таблица 126"/>
          <p:cNvGraphicFramePr/>
          <p:nvPr>
            <p:extLst>
              <p:ext uri="{D42A27DB-BD31-4B8C-83A1-F6EECF244321}">
                <p14:modId xmlns:p14="http://schemas.microsoft.com/office/powerpoint/2010/main" val="4270814637"/>
              </p:ext>
            </p:extLst>
          </p:nvPr>
        </p:nvGraphicFramePr>
        <p:xfrm>
          <a:off x="1204560" y="171000"/>
          <a:ext cx="7671240" cy="1493520"/>
        </p:xfrm>
        <a:graphic>
          <a:graphicData uri="http://schemas.openxmlformats.org/drawingml/2006/table">
            <a:tbl>
              <a:tblPr/>
              <a:tblGrid>
                <a:gridCol w="76712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800" b="1" strike="noStrike" spc="-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Управление по делам гражданской обороны  и чрезвычайным ситуациям</a:t>
                      </a:r>
                      <a:r>
                        <a:rPr lang="ru-RU" sz="2800" b="1" strike="noStrike" spc="-1" baseline="0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города Иванова</a:t>
                      </a:r>
                      <a:r>
                        <a:rPr lang="ru-RU" sz="2800" b="1" strike="noStrike" spc="-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 </a:t>
                      </a:r>
                      <a:endParaRPr lang="ru-RU" sz="28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0" marR="36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8" name="Таблица 127"/>
          <p:cNvGraphicFramePr/>
          <p:nvPr>
            <p:extLst>
              <p:ext uri="{D42A27DB-BD31-4B8C-83A1-F6EECF244321}">
                <p14:modId xmlns:p14="http://schemas.microsoft.com/office/powerpoint/2010/main" val="216244389"/>
              </p:ext>
            </p:extLst>
          </p:nvPr>
        </p:nvGraphicFramePr>
        <p:xfrm>
          <a:off x="365760" y="3637122"/>
          <a:ext cx="9569880" cy="1036320"/>
        </p:xfrm>
        <a:graphic>
          <a:graphicData uri="http://schemas.openxmlformats.org/drawingml/2006/table">
            <a:tbl>
              <a:tblPr/>
              <a:tblGrid>
                <a:gridCol w="9569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9750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600" b="1" strike="noStrike" spc="-1" dirty="0">
                          <a:solidFill>
                            <a:srgbClr val="FF0000"/>
                          </a:solidFill>
                          <a:latin typeface="Times New Roman"/>
                        </a:rPr>
                        <a:t>Инструктаж </a:t>
                      </a:r>
                      <a:r>
                        <a:rPr lang="ru-RU" sz="2600" b="1" strike="noStrike" spc="-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по </a:t>
                      </a:r>
                      <a:r>
                        <a:rPr lang="ru-RU" sz="2600" b="1" strike="noStrike" spc="-1" dirty="0">
                          <a:solidFill>
                            <a:srgbClr val="FF0000"/>
                          </a:solidFill>
                          <a:latin typeface="Times New Roman"/>
                        </a:rPr>
                        <a:t>гражданской обороне</a:t>
                      </a:r>
                      <a:endParaRPr lang="ru-RU" sz="26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ru-RU" sz="1800" b="0" strike="noStrike" spc="-1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36000" marR="36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29" name="Таблица 128"/>
          <p:cNvGraphicFramePr/>
          <p:nvPr>
            <p:extLst>
              <p:ext uri="{D42A27DB-BD31-4B8C-83A1-F6EECF244321}">
                <p14:modId xmlns:p14="http://schemas.microsoft.com/office/powerpoint/2010/main" val="1425604612"/>
              </p:ext>
            </p:extLst>
          </p:nvPr>
        </p:nvGraphicFramePr>
        <p:xfrm>
          <a:off x="503999" y="4418280"/>
          <a:ext cx="9350005" cy="822960"/>
        </p:xfrm>
        <a:graphic>
          <a:graphicData uri="http://schemas.openxmlformats.org/drawingml/2006/table">
            <a:tbl>
              <a:tblPr/>
              <a:tblGrid>
                <a:gridCol w="93500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63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2400" b="1" i="1" strike="noStrike" spc="-1" dirty="0">
                          <a:solidFill>
                            <a:srgbClr val="FF0000"/>
                          </a:solidFill>
                          <a:latin typeface="Times New Roman"/>
                        </a:rPr>
                        <a:t>«Действия </a:t>
                      </a:r>
                      <a:r>
                        <a:rPr lang="ru-RU" sz="2400" b="1" i="1" strike="noStrike" spc="-1" dirty="0" smtClean="0">
                          <a:solidFill>
                            <a:srgbClr val="FF0000"/>
                          </a:solidFill>
                          <a:latin typeface="Times New Roman"/>
                        </a:rPr>
                        <a:t>сотрудников </a:t>
                      </a:r>
                      <a:r>
                        <a:rPr lang="ru-RU" sz="2400" b="1" i="1" strike="noStrike" spc="-1" dirty="0">
                          <a:solidFill>
                            <a:srgbClr val="FF0000"/>
                          </a:solidFill>
                          <a:latin typeface="Times New Roman"/>
                        </a:rPr>
                        <a:t>при угрозе возникновения          (возникновении)  чрезвычайной ситуации»</a:t>
                      </a:r>
                      <a:endParaRPr lang="ru-RU" sz="2400" b="0" strike="noStrike" spc="-1" dirty="0">
                        <a:solidFill>
                          <a:srgbClr val="FF0000"/>
                        </a:solidFill>
                        <a:latin typeface="Arial"/>
                      </a:endParaRPr>
                    </a:p>
                  </a:txBody>
                  <a:tcPr marL="36000" marR="36000">
                    <a:lnL w="12240">
                      <a:noFill/>
                      <a:prstDash val="solid"/>
                    </a:lnL>
                    <a:lnR w="12240">
                      <a:noFill/>
                      <a:prstDash val="solid"/>
                    </a:lnR>
                    <a:lnT w="12240">
                      <a:noFill/>
                      <a:prstDash val="solid"/>
                    </a:lnT>
                    <a:lnB w="12240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Рисунок 137"/>
          <p:cNvPicPr/>
          <p:nvPr/>
        </p:nvPicPr>
        <p:blipFill>
          <a:blip r:embed="rId2"/>
          <a:stretch/>
        </p:blipFill>
        <p:spPr>
          <a:xfrm>
            <a:off x="3240" y="360"/>
            <a:ext cx="10076400" cy="566928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865"/>
            <a:ext cx="1667435" cy="8212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Рисунок 139"/>
          <p:cNvPicPr/>
          <p:nvPr/>
        </p:nvPicPr>
        <p:blipFill>
          <a:blip r:embed="rId2"/>
          <a:stretch/>
        </p:blipFill>
        <p:spPr>
          <a:xfrm>
            <a:off x="-2160" y="29160"/>
            <a:ext cx="10076400" cy="5669280"/>
          </a:xfrm>
          <a:prstGeom prst="rect">
            <a:avLst/>
          </a:prstGeom>
          <a:ln w="0"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80" y="129092"/>
            <a:ext cx="1655640" cy="860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Рисунок 141"/>
          <p:cNvPicPr/>
          <p:nvPr/>
        </p:nvPicPr>
        <p:blipFill>
          <a:blip r:embed="rId2"/>
          <a:stretch/>
        </p:blipFill>
        <p:spPr>
          <a:xfrm>
            <a:off x="180000" y="36000"/>
            <a:ext cx="4391640" cy="5584680"/>
          </a:xfrm>
          <a:prstGeom prst="rect">
            <a:avLst/>
          </a:prstGeom>
          <a:ln w="0">
            <a:noFill/>
          </a:ln>
        </p:spPr>
      </p:pic>
      <p:pic>
        <p:nvPicPr>
          <p:cNvPr id="143" name="Рисунок 142"/>
          <p:cNvPicPr/>
          <p:nvPr/>
        </p:nvPicPr>
        <p:blipFill>
          <a:blip r:embed="rId3"/>
          <a:stretch/>
        </p:blipFill>
        <p:spPr>
          <a:xfrm>
            <a:off x="5544000" y="72000"/>
            <a:ext cx="3994200" cy="559764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</a:ln>
        </p:spPr>
      </p:pic>
      <p:sp>
        <p:nvSpPr>
          <p:cNvPr id="144" name="Фигура 2"/>
          <p:cNvSpPr/>
          <p:nvPr/>
        </p:nvSpPr>
        <p:spPr>
          <a:xfrm>
            <a:off x="8100000" y="458640"/>
            <a:ext cx="1905120" cy="98136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321" y="2816765"/>
            <a:ext cx="1105643" cy="157816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141" y="2828340"/>
            <a:ext cx="1347333" cy="4023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Рисунок 145"/>
          <p:cNvPicPr/>
          <p:nvPr/>
        </p:nvPicPr>
        <p:blipFill>
          <a:blip r:embed="rId2"/>
          <a:stretch/>
        </p:blipFill>
        <p:spPr>
          <a:xfrm>
            <a:off x="793440" y="360"/>
            <a:ext cx="3994200" cy="5669280"/>
          </a:xfrm>
          <a:prstGeom prst="rect">
            <a:avLst/>
          </a:prstGeom>
          <a:ln w="0">
            <a:noFill/>
          </a:ln>
        </p:spPr>
      </p:pic>
      <p:pic>
        <p:nvPicPr>
          <p:cNvPr id="147" name="Рисунок 146"/>
          <p:cNvPicPr/>
          <p:nvPr/>
        </p:nvPicPr>
        <p:blipFill>
          <a:blip r:embed="rId3"/>
          <a:stretch/>
        </p:blipFill>
        <p:spPr>
          <a:xfrm>
            <a:off x="5221440" y="90360"/>
            <a:ext cx="3994200" cy="5525280"/>
          </a:xfrm>
          <a:prstGeom prst="rect">
            <a:avLst/>
          </a:prstGeom>
          <a:ln w="0">
            <a:noFill/>
          </a:ln>
        </p:spPr>
      </p:pic>
      <p:sp>
        <p:nvSpPr>
          <p:cNvPr id="148" name="Фигура 5"/>
          <p:cNvSpPr/>
          <p:nvPr/>
        </p:nvSpPr>
        <p:spPr>
          <a:xfrm>
            <a:off x="3867120" y="1080000"/>
            <a:ext cx="1352880" cy="71460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Фигура 4"/>
          <p:cNvSpPr/>
          <p:nvPr/>
        </p:nvSpPr>
        <p:spPr>
          <a:xfrm>
            <a:off x="8280000" y="1080000"/>
            <a:ext cx="1352880" cy="71460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Рисунок 151"/>
          <p:cNvPicPr/>
          <p:nvPr/>
        </p:nvPicPr>
        <p:blipFill>
          <a:blip r:embed="rId2"/>
          <a:stretch/>
        </p:blipFill>
        <p:spPr>
          <a:xfrm>
            <a:off x="325440" y="144000"/>
            <a:ext cx="3994200" cy="5399280"/>
          </a:xfrm>
          <a:prstGeom prst="rect">
            <a:avLst/>
          </a:prstGeom>
          <a:ln w="0">
            <a:noFill/>
          </a:ln>
        </p:spPr>
      </p:pic>
      <p:pic>
        <p:nvPicPr>
          <p:cNvPr id="153" name="Рисунок 152"/>
          <p:cNvPicPr/>
          <p:nvPr/>
        </p:nvPicPr>
        <p:blipFill>
          <a:blip r:embed="rId3"/>
          <a:stretch/>
        </p:blipFill>
        <p:spPr>
          <a:xfrm>
            <a:off x="5797440" y="72000"/>
            <a:ext cx="3994200" cy="5543640"/>
          </a:xfrm>
          <a:prstGeom prst="rect">
            <a:avLst/>
          </a:prstGeom>
          <a:ln w="0">
            <a:noFill/>
          </a:ln>
        </p:spPr>
      </p:pic>
      <p:sp>
        <p:nvSpPr>
          <p:cNvPr id="154" name="Фигура 6"/>
          <p:cNvSpPr/>
          <p:nvPr/>
        </p:nvSpPr>
        <p:spPr>
          <a:xfrm>
            <a:off x="8691120" y="1080000"/>
            <a:ext cx="1352880" cy="71460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Фигура 7"/>
          <p:cNvSpPr/>
          <p:nvPr/>
        </p:nvSpPr>
        <p:spPr>
          <a:xfrm>
            <a:off x="3420000" y="1157400"/>
            <a:ext cx="1352880" cy="71460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Рисунок 157"/>
          <p:cNvPicPr/>
          <p:nvPr/>
        </p:nvPicPr>
        <p:blipFill>
          <a:blip r:embed="rId2"/>
          <a:stretch/>
        </p:blipFill>
        <p:spPr>
          <a:xfrm>
            <a:off x="504000" y="144000"/>
            <a:ext cx="3994200" cy="5381280"/>
          </a:xfrm>
          <a:prstGeom prst="rect">
            <a:avLst/>
          </a:prstGeom>
          <a:ln w="0">
            <a:noFill/>
          </a:ln>
        </p:spPr>
      </p:pic>
      <p:pic>
        <p:nvPicPr>
          <p:cNvPr id="159" name="Рисунок 158"/>
          <p:cNvPicPr/>
          <p:nvPr/>
        </p:nvPicPr>
        <p:blipFill>
          <a:blip r:embed="rId3"/>
          <a:stretch/>
        </p:blipFill>
        <p:spPr>
          <a:xfrm>
            <a:off x="5832000" y="72000"/>
            <a:ext cx="3994200" cy="5471640"/>
          </a:xfrm>
          <a:prstGeom prst="rect">
            <a:avLst/>
          </a:prstGeom>
          <a:ln w="0">
            <a:noFill/>
          </a:ln>
        </p:spPr>
      </p:pic>
      <p:sp>
        <p:nvSpPr>
          <p:cNvPr id="160" name="Фигура 8"/>
          <p:cNvSpPr/>
          <p:nvPr/>
        </p:nvSpPr>
        <p:spPr>
          <a:xfrm>
            <a:off x="3780000" y="1085400"/>
            <a:ext cx="1352880" cy="71460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2" name="Фигура 9"/>
          <p:cNvSpPr/>
          <p:nvPr/>
        </p:nvSpPr>
        <p:spPr>
          <a:xfrm>
            <a:off x="8547120" y="1080000"/>
            <a:ext cx="1352880" cy="71460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Рисунок 163"/>
          <p:cNvPicPr/>
          <p:nvPr/>
        </p:nvPicPr>
        <p:blipFill>
          <a:blip r:embed="rId2"/>
          <a:stretch/>
        </p:blipFill>
        <p:spPr>
          <a:xfrm>
            <a:off x="72000" y="72000"/>
            <a:ext cx="9982440" cy="5543640"/>
          </a:xfrm>
          <a:prstGeom prst="rect">
            <a:avLst/>
          </a:prstGeom>
          <a:ln w="0">
            <a:noFill/>
          </a:ln>
        </p:spPr>
      </p:pic>
      <p:sp>
        <p:nvSpPr>
          <p:cNvPr id="165" name="Прямоугольник 164"/>
          <p:cNvSpPr/>
          <p:nvPr/>
        </p:nvSpPr>
        <p:spPr>
          <a:xfrm>
            <a:off x="777240" y="483480"/>
            <a:ext cx="5414400" cy="59616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PT Astra Sans"/>
              </a:rPr>
              <a:t>Управление по делам ГО и ЧС города Иванова</a:t>
            </a:r>
            <a:endParaRPr lang="ru-RU" spc="-1" dirty="0">
              <a:solidFill>
                <a:srgbClr val="000000"/>
              </a:solidFill>
            </a:endParaRPr>
          </a:p>
        </p:txBody>
      </p:sp>
      <p:sp>
        <p:nvSpPr>
          <p:cNvPr id="166" name="Фигура 3"/>
          <p:cNvSpPr/>
          <p:nvPr/>
        </p:nvSpPr>
        <p:spPr>
          <a:xfrm>
            <a:off x="7920000" y="72000"/>
            <a:ext cx="1905120" cy="98136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Рисунок 167"/>
          <p:cNvPicPr/>
          <p:nvPr/>
        </p:nvPicPr>
        <p:blipFill>
          <a:blip r:embed="rId2"/>
          <a:stretch/>
        </p:blipFill>
        <p:spPr>
          <a:xfrm>
            <a:off x="90360" y="72000"/>
            <a:ext cx="9773280" cy="5497920"/>
          </a:xfrm>
          <a:prstGeom prst="rect">
            <a:avLst/>
          </a:prstGeom>
          <a:ln w="0">
            <a:noFill/>
          </a:ln>
        </p:spPr>
      </p:pic>
      <p:sp>
        <p:nvSpPr>
          <p:cNvPr id="169" name="Прямоугольник 168"/>
          <p:cNvSpPr/>
          <p:nvPr/>
        </p:nvSpPr>
        <p:spPr>
          <a:xfrm>
            <a:off x="777600" y="483840"/>
            <a:ext cx="5414400" cy="59616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pc="-1" dirty="0">
                <a:solidFill>
                  <a:srgbClr val="000000"/>
                </a:solidFill>
                <a:latin typeface="PT Astra Sans"/>
              </a:rPr>
              <a:t>Управление по делам ГО и ЧС города Иванова</a:t>
            </a:r>
            <a:endParaRPr lang="ru-RU" spc="-1" dirty="0">
              <a:solidFill>
                <a:srgbClr val="000000"/>
              </a:solidFill>
            </a:endParaRPr>
          </a:p>
        </p:txBody>
      </p:sp>
      <p:sp>
        <p:nvSpPr>
          <p:cNvPr id="170" name="Фигура 10"/>
          <p:cNvSpPr/>
          <p:nvPr/>
        </p:nvSpPr>
        <p:spPr>
          <a:xfrm>
            <a:off x="7740000" y="62640"/>
            <a:ext cx="1905120" cy="98136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Рисунок 171"/>
          <p:cNvPicPr/>
          <p:nvPr/>
        </p:nvPicPr>
        <p:blipFill>
          <a:blip r:embed="rId2"/>
          <a:stretch/>
        </p:blipFill>
        <p:spPr>
          <a:xfrm>
            <a:off x="184680" y="58680"/>
            <a:ext cx="9791640" cy="5540040"/>
          </a:xfrm>
          <a:prstGeom prst="rect">
            <a:avLst/>
          </a:prstGeom>
          <a:ln w="0">
            <a:noFill/>
          </a:ln>
        </p:spPr>
      </p:pic>
      <p:sp>
        <p:nvSpPr>
          <p:cNvPr id="173" name="Прямоугольник 172"/>
          <p:cNvSpPr/>
          <p:nvPr/>
        </p:nvSpPr>
        <p:spPr>
          <a:xfrm>
            <a:off x="777600" y="483840"/>
            <a:ext cx="5414400" cy="596160"/>
          </a:xfrm>
          <a:prstGeom prst="rect">
            <a:avLst/>
          </a:prstGeom>
          <a:solidFill>
            <a:srgbClr val="B4C7DC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800" b="0" strike="noStrike" spc="-1" dirty="0" smtClean="0">
                <a:solidFill>
                  <a:srgbClr val="000000"/>
                </a:solidFill>
                <a:latin typeface="PT Astra Sans"/>
              </a:rPr>
              <a:t>Управление по делам ГО и ЧС города Иванова</a:t>
            </a:r>
            <a:endParaRPr lang="ru-RU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Фигура 11"/>
          <p:cNvSpPr/>
          <p:nvPr/>
        </p:nvSpPr>
        <p:spPr>
          <a:xfrm>
            <a:off x="7958880" y="62640"/>
            <a:ext cx="1905120" cy="981360"/>
          </a:xfrm>
          <a:prstGeom prst="rect">
            <a:avLst/>
          </a:prstGeom>
          <a:solidFill>
            <a:srgbClr val="729FCF"/>
          </a:solidFill>
          <a:ln w="0">
            <a:solidFill>
              <a:srgbClr val="729FC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endParaRPr lang="ru-RU" sz="1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608" y="201574"/>
            <a:ext cx="8831483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8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7" y="74160"/>
            <a:ext cx="9964877" cy="559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5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770" y="92597"/>
            <a:ext cx="9700694" cy="54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4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53" y="53786"/>
            <a:ext cx="9867593" cy="5573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4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89" y="53790"/>
            <a:ext cx="9839365" cy="554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22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39" y="115748"/>
            <a:ext cx="9213448" cy="5317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1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32274"/>
            <a:ext cx="9886278" cy="55724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448" y="329083"/>
            <a:ext cx="4106525" cy="7574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4223" y="32274"/>
            <a:ext cx="1559631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0" y="0"/>
            <a:ext cx="9996898" cy="5507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393" y="0"/>
            <a:ext cx="1554615" cy="9876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19" y="359696"/>
            <a:ext cx="5468586" cy="62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818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683</TotalTime>
  <Words>50</Words>
  <Application>Microsoft Office PowerPoint</Application>
  <PresentationFormat>Произвольный</PresentationFormat>
  <Paragraphs>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18</vt:i4>
      </vt:variant>
    </vt:vector>
  </HeadingPairs>
  <TitlesOfParts>
    <vt:vector size="28" baseType="lpstr">
      <vt:lpstr>Arial</vt:lpstr>
      <vt:lpstr>Calibri</vt:lpstr>
      <vt:lpstr>DejaVu Sans</vt:lpstr>
      <vt:lpstr>PT Astra Sans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Королев Сергей Николаевич</dc:creator>
  <dc:description/>
  <cp:lastModifiedBy>Александр Александрович Антипов</cp:lastModifiedBy>
  <cp:revision>35</cp:revision>
  <cp:lastPrinted>2025-04-17T13:01:42Z</cp:lastPrinted>
  <dcterms:created xsi:type="dcterms:W3CDTF">2025-02-07T09:17:23Z</dcterms:created>
  <dcterms:modified xsi:type="dcterms:W3CDTF">2025-04-17T13:05:10Z</dcterms:modified>
  <dc:language>ru-RU</dc:language>
</cp:coreProperties>
</file>